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0" r:id="rId5"/>
    <p:sldId id="258" r:id="rId6"/>
    <p:sldId id="263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20FA50-C15B-6619-94A6-A0F684C2E9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A56023C-8F71-B401-D201-249B535CD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EF36459-6953-A918-B606-7622A0D17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26FB1F-AAAC-3893-9A9B-2D0B3FFF5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68AFE7-3076-59A7-57B5-6B72B923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0096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C857286-4D74-AB94-BB35-72C7FD54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7AB0D21-FFCC-DEBD-CE96-D4881AEF1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F173D75-34B0-611D-DDB8-4ABC275B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EBF13B2-7688-250E-2DD3-01609A0F9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E489EC5-DED1-C1C3-927E-5AFDB7272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87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37BE5905-F4F7-04AE-8A62-21616C51D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7307E4E-A2DB-2CF3-E38F-98F937DE5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50E5603-C685-E6AB-1CCD-7D44B619B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3DAE76-2375-F84A-DB65-3F749D7AD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9846EF-F382-DD57-CB81-72814413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07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D996E3D-0099-7C89-C7F2-FE1B710E6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1E5E0B-ACEB-E904-0FA6-7D663DE68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A57AF1-FBCF-ADC2-AA24-D740FEA3A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7A3D08-0CB1-C1B2-0F94-E1C00EB1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5C0CDCC-4A4A-FEA5-8CF8-BEC3B0DC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461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1EDF35D-EAF4-D879-56FB-00F28826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FB96770-0343-A76D-55D6-51C801D53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99E94F-00E9-938D-AE1B-6F285314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FE0171D-B9EF-EE3F-4C14-192A0FC4C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FD918D-8A48-7502-8F55-F6BFD4A1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6989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B8F256B-9C09-2FC2-52A2-9EBFF8EF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18FF27F-75F3-6979-478E-FFD6DBDB5F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592BBE3-84D8-3396-86C7-6A7CD2E782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57DC51D7-F193-D844-0A31-2BE25DE12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1148F1-3989-A212-ABCD-DDFAB49C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4D31700-223C-767C-0AD0-E4540127F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852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A61434-38B0-8C8A-A626-32EFEF2D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778D8A4-84C1-EC86-10A7-837747BA4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83D6DA1-E37F-909E-10A5-8FFC7620E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393B869-C92C-AB8D-1A98-1B3BA28157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A4A6575-2165-4EC8-F394-2E97A97B7E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D18ADE71-5C1A-B4EE-12D5-249A77F5E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BCB9B74-3F47-40C6-D9D1-D30AE7DBB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751F205C-BC40-1147-9BE7-D0310E0B1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19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A946115-FB18-686C-F725-FB75C79F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197CC7D-0F75-7366-84FF-7646276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270B5E9-98C3-93C8-FFCF-A3D70CB3F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8EFA125-2C89-89F2-3AB5-D58528FF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0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CFE4099-04AE-16EA-0563-23211B226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6AE51DFE-0D86-0D41-1136-66982E5D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B612FE4-327A-562B-457B-8D19F9AEF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548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FB41CD-E2AA-2AC2-84AE-FD87CEE14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F175847-1718-843F-D131-A4070DC05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C09C583-93C0-A20F-3451-2F5D548E19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2260E23-F3A2-1F0A-1118-79BD308AB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32B202-DB0C-47F2-628C-3B3DD0432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39FE8C-A205-16C2-0604-04F6371E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9674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B46B1B1-67AF-5C96-26C6-D06112065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66528D1-74CB-8103-C860-E663EDBAC2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6A9F509-DE02-E09F-9EED-9F6F241AF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715CFAB-63EE-A881-F6A6-F8C5AB852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5048268-8E50-FD74-13EB-EC66685E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2D1D6DA-5D3C-D460-4F7F-56D3A3F9B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636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D77192C-DC33-11E7-BAC2-DE57BE03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D798972-DE32-5BCF-F60E-9207AE95F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7DC640-F0E4-E212-202A-0C0809F8A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89CAB-BBA4-46D9-B1D6-BC2C40D130DA}" type="datetimeFigureOut">
              <a:rPr lang="ko-KR" altLang="en-US" smtClean="0"/>
              <a:t>2023-01-09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98D33B7-97DD-0D82-A91E-BFF2D8F6F3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FAB74FF-6CF7-BABA-25E0-109668126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B079E-BBBD-411E-A4A4-88FB7F4AEF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14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BED6ED54-82AA-D0DA-1B6A-62FED83E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1138" y="2631040"/>
            <a:ext cx="1609725" cy="790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7F6AEF-1CCA-E223-3931-CE06824EEA71}"/>
              </a:ext>
            </a:extLst>
          </p:cNvPr>
          <p:cNvSpPr txBox="1"/>
          <p:nvPr/>
        </p:nvSpPr>
        <p:spPr>
          <a:xfrm>
            <a:off x="3951215" y="3464653"/>
            <a:ext cx="4303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err="1"/>
              <a:t>애플킨더</a:t>
            </a:r>
            <a:r>
              <a:rPr lang="ko-KR" altLang="en-US" b="1" dirty="0"/>
              <a:t> 제품 소개서</a:t>
            </a:r>
          </a:p>
        </p:txBody>
      </p:sp>
    </p:spTree>
    <p:extLst>
      <p:ext uri="{BB962C8B-B14F-4D97-AF65-F5344CB8AC3E}">
        <p14:creationId xmlns:p14="http://schemas.microsoft.com/office/powerpoint/2010/main" val="553323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8F8865E-390D-DD97-AB6C-00D1EA080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77" y="134225"/>
            <a:ext cx="800590" cy="393189"/>
          </a:xfrm>
          <a:prstGeom prst="rect">
            <a:avLst/>
          </a:prstGeom>
        </p:spPr>
      </p:pic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53C0777-C072-8415-3ABB-FF598D84DFAD}"/>
              </a:ext>
            </a:extLst>
          </p:cNvPr>
          <p:cNvCxnSpPr/>
          <p:nvPr/>
        </p:nvCxnSpPr>
        <p:spPr>
          <a:xfrm>
            <a:off x="343949" y="527414"/>
            <a:ext cx="107058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7931C4B-4DFD-BE9B-9C2D-808BAE59765A}"/>
              </a:ext>
            </a:extLst>
          </p:cNvPr>
          <p:cNvSpPr txBox="1"/>
          <p:nvPr/>
        </p:nvSpPr>
        <p:spPr>
          <a:xfrm>
            <a:off x="341633" y="260060"/>
            <a:ext cx="11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1. </a:t>
            </a:r>
            <a:r>
              <a:rPr lang="ko-KR" altLang="en-US" sz="1100" b="1" dirty="0"/>
              <a:t>브랜드 소개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A0364-54A2-8405-CCD7-0D305A8732D6}"/>
              </a:ext>
            </a:extLst>
          </p:cNvPr>
          <p:cNvSpPr txBox="1"/>
          <p:nvPr/>
        </p:nvSpPr>
        <p:spPr>
          <a:xfrm>
            <a:off x="5829431" y="2090345"/>
            <a:ext cx="5613152" cy="2832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 err="1"/>
              <a:t>애플킨더는</a:t>
            </a: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약사가 개발한 어린이 전용 프리미엄 건강기능식품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오랜 고객과의 </a:t>
            </a:r>
            <a:r>
              <a:rPr lang="en-US" altLang="ko-KR" sz="1000" dirty="0"/>
              <a:t>1:1 </a:t>
            </a:r>
            <a:r>
              <a:rPr lang="ko-KR" altLang="en-US" sz="1000" dirty="0"/>
              <a:t>건강 상담을 토대로 소비자 니즈를 모두 반영하여 약사 및 전문가의 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과학적인 연구개발로 탄생한 최초의 맞춤 솔루션 건강기능식품 전문 브랜드입니다</a:t>
            </a:r>
            <a:r>
              <a:rPr lang="en-US" altLang="ko-KR" sz="1000" dirty="0"/>
              <a:t>. 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개개인에게 딱 맞는 건강습관을 제시하기 위해 </a:t>
            </a:r>
            <a:r>
              <a:rPr lang="ko-KR" altLang="en-US" sz="1000" b="1" dirty="0">
                <a:solidFill>
                  <a:schemeClr val="accent6">
                    <a:lumMod val="75000"/>
                  </a:schemeClr>
                </a:solidFill>
              </a:rPr>
              <a:t>고품질 원료를 발굴하고 최적의 영양 균형을 </a:t>
            </a:r>
            <a:endParaRPr lang="en-US" altLang="ko-KR" sz="10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accent6">
                    <a:lumMod val="75000"/>
                  </a:schemeClr>
                </a:solidFill>
              </a:rPr>
              <a:t>위한 과학적인 </a:t>
            </a:r>
            <a:r>
              <a:rPr lang="ko-KR" altLang="en-US" sz="1000" b="1" dirty="0" err="1">
                <a:solidFill>
                  <a:schemeClr val="accent6">
                    <a:lumMod val="75000"/>
                  </a:schemeClr>
                </a:solidFill>
              </a:rPr>
              <a:t>포뮬라까지</a:t>
            </a:r>
            <a:r>
              <a:rPr lang="ko-KR" altLang="en-US" sz="1000" b="1" dirty="0">
                <a:solidFill>
                  <a:schemeClr val="accent6">
                    <a:lumMod val="75000"/>
                  </a:schemeClr>
                </a:solidFill>
              </a:rPr>
              <a:t> 철저하게 설계</a:t>
            </a:r>
            <a:r>
              <a:rPr lang="ko-KR" altLang="en-US" sz="1000" dirty="0"/>
              <a:t>된 제품입니다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약사와의 </a:t>
            </a:r>
            <a:r>
              <a:rPr lang="en-US" altLang="ko-KR" sz="1000" b="1" dirty="0"/>
              <a:t>1:1 </a:t>
            </a:r>
            <a:r>
              <a:rPr lang="ko-KR" altLang="en-US" sz="1000" b="1" dirty="0"/>
              <a:t>상담이 가능합니다</a:t>
            </a:r>
            <a:r>
              <a:rPr lang="en-US" altLang="ko-KR" sz="1000" b="1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 err="1"/>
              <a:t>애플트리</a:t>
            </a:r>
            <a:r>
              <a:rPr lang="ko-KR" altLang="en-US" sz="1000" dirty="0"/>
              <a:t> </a:t>
            </a:r>
            <a:r>
              <a:rPr lang="ko-KR" altLang="en-US" sz="1000" dirty="0" err="1"/>
              <a:t>김약사네</a:t>
            </a:r>
            <a:r>
              <a:rPr lang="ko-KR" altLang="en-US" sz="1000" dirty="0"/>
              <a:t> 자사몰에서 제공하는 </a:t>
            </a:r>
            <a:r>
              <a:rPr lang="en-US" altLang="ko-KR" sz="1000" dirty="0"/>
              <a:t>1:1 </a:t>
            </a:r>
            <a:r>
              <a:rPr lang="ko-KR" altLang="en-US" sz="1000" dirty="0" err="1"/>
              <a:t>김약사와</a:t>
            </a:r>
            <a:r>
              <a:rPr lang="ko-KR" altLang="en-US" sz="1000" dirty="0"/>
              <a:t> 상담하기를 통해 우리 아이에게 부족한 영양소를 확인하고 필요한 영양제를 추천 받을 수 있어 내 아이에게 맞는 영양제를 구입할 수 있습니다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0893723-68B0-64E1-2022-B0EA6927A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8" y="3033712"/>
            <a:ext cx="1609725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7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AB01019A-090D-24CB-1B3E-A4B46DCA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77" y="134225"/>
            <a:ext cx="800590" cy="393189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5FFC9E-EA62-FCC2-B186-99CA9D4051E6}"/>
              </a:ext>
            </a:extLst>
          </p:cNvPr>
          <p:cNvCxnSpPr/>
          <p:nvPr/>
        </p:nvCxnSpPr>
        <p:spPr>
          <a:xfrm>
            <a:off x="343949" y="527414"/>
            <a:ext cx="107058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2B3ACC9-BEDF-84E7-E3C8-6A7C62FBA07B}"/>
              </a:ext>
            </a:extLst>
          </p:cNvPr>
          <p:cNvSpPr txBox="1"/>
          <p:nvPr/>
        </p:nvSpPr>
        <p:spPr>
          <a:xfrm>
            <a:off x="341633" y="260060"/>
            <a:ext cx="11079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1. </a:t>
            </a:r>
            <a:r>
              <a:rPr lang="ko-KR" altLang="en-US" sz="1100" b="1" dirty="0"/>
              <a:t>브랜드 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B561C9-2CD5-FE38-A168-E7070DDEC928}"/>
              </a:ext>
            </a:extLst>
          </p:cNvPr>
          <p:cNvSpPr txBox="1"/>
          <p:nvPr/>
        </p:nvSpPr>
        <p:spPr>
          <a:xfrm>
            <a:off x="482848" y="747320"/>
            <a:ext cx="5613152" cy="985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/>
              <a:t>“</a:t>
            </a:r>
            <a:r>
              <a:rPr lang="ko-KR" altLang="en-US" sz="1000" b="1" dirty="0"/>
              <a:t>우리 아이가 잘 먹어요</a:t>
            </a:r>
            <a:r>
              <a:rPr lang="en-US" altLang="ko-KR" sz="1000" b="1" dirty="0"/>
              <a:t>“</a:t>
            </a:r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아무리 몸에 좋은 영양제라도 아이의 입맛에 맞지 않으면 소용이 없죠</a:t>
            </a:r>
            <a:r>
              <a:rPr lang="en-US" altLang="ko-KR" sz="1000" dirty="0"/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아이의 취향에 맞는 </a:t>
            </a:r>
            <a:r>
              <a:rPr lang="ko-KR" altLang="en-US" sz="1000" dirty="0" err="1"/>
              <a:t>식감과</a:t>
            </a:r>
            <a:r>
              <a:rPr lang="ko-KR" altLang="en-US" sz="1000" dirty="0"/>
              <a:t> 맛으로 많은 아이들에게 사랑받고 있습니다</a:t>
            </a:r>
            <a:r>
              <a:rPr lang="en-US" altLang="ko-KR" sz="1000" dirty="0"/>
              <a:t>.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687EC27-E867-7B54-A03D-7B6E6B4B69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43" y="1855099"/>
            <a:ext cx="3634996" cy="473141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4A10338F-AB9D-7A21-71EC-182F69DF57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924" y="1855099"/>
            <a:ext cx="3656086" cy="473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26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C58B4F5-B92A-3A73-0496-EF07C1A7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77" y="134225"/>
            <a:ext cx="800590" cy="393189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ABF4F3D-B914-429E-FEAE-641B95841D4F}"/>
              </a:ext>
            </a:extLst>
          </p:cNvPr>
          <p:cNvCxnSpPr/>
          <p:nvPr/>
        </p:nvCxnSpPr>
        <p:spPr>
          <a:xfrm>
            <a:off x="343949" y="527414"/>
            <a:ext cx="107058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7E2256-AAD4-D20B-5AEC-7A90196E74EA}"/>
              </a:ext>
            </a:extLst>
          </p:cNvPr>
          <p:cNvSpPr txBox="1"/>
          <p:nvPr/>
        </p:nvSpPr>
        <p:spPr>
          <a:xfrm>
            <a:off x="341633" y="260060"/>
            <a:ext cx="917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2. </a:t>
            </a:r>
            <a:r>
              <a:rPr lang="ko-KR" altLang="en-US" sz="1100" b="1" dirty="0"/>
              <a:t>제품소개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304A2C7-59DD-E47B-9292-4017BAB8EA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96" y="1724025"/>
            <a:ext cx="2731917" cy="3327893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7AFEE452-9188-D195-4415-2530C6F2BC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82" y="3200401"/>
            <a:ext cx="2035568" cy="227079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914DAB-3C58-B3D1-5D8F-5E73AD5E67AB}"/>
              </a:ext>
            </a:extLst>
          </p:cNvPr>
          <p:cNvSpPr txBox="1"/>
          <p:nvPr/>
        </p:nvSpPr>
        <p:spPr>
          <a:xfrm>
            <a:off x="6115050" y="1276350"/>
            <a:ext cx="240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chemeClr val="accent6">
                    <a:lumMod val="75000"/>
                  </a:schemeClr>
                </a:solidFill>
              </a:rPr>
              <a:t>우리 아이 건강 지킴이 프로젝트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3EEDE6-098C-6C75-7369-E007CE2D863C}"/>
              </a:ext>
            </a:extLst>
          </p:cNvPr>
          <p:cNvSpPr txBox="1"/>
          <p:nvPr/>
        </p:nvSpPr>
        <p:spPr>
          <a:xfrm>
            <a:off x="6115050" y="1895148"/>
            <a:ext cx="821059" cy="21400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/>
              <a:t>제품명 </a:t>
            </a:r>
            <a:r>
              <a:rPr lang="en-US" altLang="ko-KR" sz="1000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섭취 방법 </a:t>
            </a:r>
            <a:r>
              <a:rPr lang="en-US" altLang="ko-KR" sz="1000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제품 특징 </a:t>
            </a:r>
            <a:r>
              <a:rPr lang="en-US" altLang="ko-KR" sz="1000" b="1" dirty="0"/>
              <a:t>:</a:t>
            </a:r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추천 대상 </a:t>
            </a:r>
            <a:r>
              <a:rPr lang="en-US" altLang="ko-KR" sz="1000" b="1" dirty="0"/>
              <a:t>:</a:t>
            </a:r>
            <a:endParaRPr lang="ko-KR" altLang="en-US" sz="10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F23122-F758-F3E9-AD58-5F039C8DBE57}"/>
              </a:ext>
            </a:extLst>
          </p:cNvPr>
          <p:cNvSpPr txBox="1"/>
          <p:nvPr/>
        </p:nvSpPr>
        <p:spPr>
          <a:xfrm>
            <a:off x="7141293" y="1895148"/>
            <a:ext cx="4628190" cy="3063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/>
              <a:t>애플킨더</a:t>
            </a:r>
            <a:r>
              <a:rPr lang="ko-KR" altLang="en-US" sz="1000" dirty="0"/>
              <a:t> </a:t>
            </a:r>
            <a:r>
              <a:rPr lang="ko-KR" altLang="en-US" sz="1000" dirty="0" err="1"/>
              <a:t>튼튼</a:t>
            </a:r>
            <a:r>
              <a:rPr lang="ko-KR" altLang="en-US" sz="1000" dirty="0"/>
              <a:t> 아연</a:t>
            </a:r>
            <a:r>
              <a:rPr lang="en-US" altLang="ko-KR" sz="1000" dirty="0"/>
              <a:t>+</a:t>
            </a:r>
            <a:r>
              <a:rPr lang="ko-KR" altLang="en-US" sz="1000" dirty="0"/>
              <a:t>비타민</a:t>
            </a:r>
            <a:r>
              <a:rPr lang="en-US" altLang="ko-KR" sz="1000" dirty="0"/>
              <a:t>D</a:t>
            </a:r>
          </a:p>
          <a:p>
            <a:pPr>
              <a:lnSpc>
                <a:spcPct val="150000"/>
              </a:lnSpc>
            </a:pPr>
            <a:r>
              <a:rPr lang="en-US" altLang="ko-KR" sz="1000" dirty="0"/>
              <a:t>1</a:t>
            </a:r>
            <a:r>
              <a:rPr lang="ko-KR" altLang="en-US" sz="1000" dirty="0"/>
              <a:t>일 </a:t>
            </a:r>
            <a:r>
              <a:rPr lang="en-US" altLang="ko-KR" sz="1000" dirty="0"/>
              <a:t>1</a:t>
            </a:r>
            <a:r>
              <a:rPr lang="ko-KR" altLang="en-US" sz="1000" dirty="0"/>
              <a:t>회 </a:t>
            </a:r>
            <a:r>
              <a:rPr lang="en-US" altLang="ko-KR" sz="1000" dirty="0"/>
              <a:t>2</a:t>
            </a:r>
            <a:r>
              <a:rPr lang="ko-KR" altLang="en-US" sz="1000" dirty="0"/>
              <a:t>정 섭취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2</a:t>
            </a:r>
            <a:r>
              <a:rPr lang="ko-KR" altLang="en-US" sz="1000" dirty="0"/>
              <a:t>가지 비타민 </a:t>
            </a:r>
            <a:r>
              <a:rPr lang="en-US" altLang="ko-KR" sz="1000" dirty="0"/>
              <a:t>+ 1</a:t>
            </a:r>
            <a:r>
              <a:rPr lang="ko-KR" altLang="en-US" sz="1000" dirty="0"/>
              <a:t>가지 미네랄 한 번에 섭취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미국산 아연</a:t>
            </a:r>
            <a:r>
              <a:rPr lang="en-US" altLang="ko-KR" sz="1000" dirty="0"/>
              <a:t>, </a:t>
            </a:r>
            <a:r>
              <a:rPr lang="ko-KR" altLang="en-US" sz="1000" dirty="0"/>
              <a:t>스위스산 비타민</a:t>
            </a:r>
            <a:r>
              <a:rPr lang="en-US" altLang="ko-KR" sz="1000" dirty="0"/>
              <a:t>D3, </a:t>
            </a:r>
            <a:r>
              <a:rPr lang="ko-KR" altLang="en-US" sz="1000" dirty="0"/>
              <a:t>영국산 비타민</a:t>
            </a:r>
            <a:r>
              <a:rPr lang="en-US" altLang="ko-KR" sz="1000" dirty="0"/>
              <a:t>C </a:t>
            </a:r>
            <a:r>
              <a:rPr lang="ko-KR" altLang="en-US" sz="1000" dirty="0"/>
              <a:t>프리미엄 원료 사용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뼈 건강을 위한 비타민</a:t>
            </a:r>
            <a:r>
              <a:rPr lang="en-US" altLang="ko-KR" sz="1000" dirty="0"/>
              <a:t>D3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정상적인</a:t>
            </a:r>
            <a:r>
              <a:rPr lang="en-US" altLang="ko-KR" sz="1000" dirty="0"/>
              <a:t> </a:t>
            </a:r>
            <a:r>
              <a:rPr lang="ko-KR" altLang="en-US" sz="1000" dirty="0"/>
              <a:t>면역기능에 필요한 아연 </a:t>
            </a:r>
            <a:r>
              <a:rPr lang="en-US" altLang="ko-KR" sz="1000" dirty="0"/>
              <a:t>8.5mg (</a:t>
            </a:r>
            <a:r>
              <a:rPr lang="ko-KR" altLang="en-US" sz="1000" dirty="0"/>
              <a:t>일일영양섭취 기준치 대비</a:t>
            </a:r>
            <a:r>
              <a:rPr lang="en-US" altLang="ko-KR" sz="1000" dirty="0"/>
              <a:t>100%) 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유해산소로 </a:t>
            </a:r>
            <a:r>
              <a:rPr lang="ko-KR" altLang="en-US" sz="1000" dirty="0" err="1"/>
              <a:t>부터</a:t>
            </a:r>
            <a:r>
              <a:rPr lang="ko-KR" altLang="en-US" sz="1000" dirty="0"/>
              <a:t> 세포 보호 비타민</a:t>
            </a:r>
            <a:r>
              <a:rPr lang="en-US" altLang="ko-KR" sz="1000" dirty="0"/>
              <a:t>C 100mg (</a:t>
            </a:r>
            <a:r>
              <a:rPr lang="ko-KR" altLang="en-US" sz="1000" dirty="0"/>
              <a:t>일일영양섭취 기준치 대비</a:t>
            </a:r>
            <a:r>
              <a:rPr lang="en-US" altLang="ko-KR" sz="1000" dirty="0"/>
              <a:t>100%)</a:t>
            </a:r>
          </a:p>
          <a:p>
            <a:pPr>
              <a:lnSpc>
                <a:spcPct val="150000"/>
              </a:lnSpc>
            </a:pPr>
            <a:r>
              <a:rPr lang="ko-KR" altLang="en-US" sz="1000" dirty="0"/>
              <a:t>아이가 잘 먹는 바나나 </a:t>
            </a:r>
            <a:r>
              <a:rPr lang="ko-KR" altLang="en-US" sz="1000" dirty="0" err="1"/>
              <a:t>우유맛</a:t>
            </a:r>
            <a:r>
              <a:rPr lang="ko-KR" altLang="en-US" sz="1000" dirty="0"/>
              <a:t> 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성장발육이 활발한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정상적인 면역기능이 필요한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성장 필수 뼈 건강을 위한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실내 활동이 적어 햇빛을 적게 보는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편식 및 영양 불균형이 심한 아이</a:t>
            </a:r>
            <a:endParaRPr lang="en-US" altLang="ko-KR" sz="1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7D55801-04B7-02EA-B649-BEA9578095F0}"/>
              </a:ext>
            </a:extLst>
          </p:cNvPr>
          <p:cNvSpPr txBox="1"/>
          <p:nvPr/>
        </p:nvSpPr>
        <p:spPr>
          <a:xfrm>
            <a:off x="6096000" y="5085913"/>
            <a:ext cx="821059" cy="293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/>
              <a:t>소비자가 </a:t>
            </a:r>
            <a:r>
              <a:rPr lang="en-US" altLang="ko-KR" sz="1000" b="1" dirty="0"/>
              <a:t>: </a:t>
            </a:r>
            <a:endParaRPr lang="ko-KR" altLang="en-US" sz="1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46301B-7F99-AD55-6469-3DD9B74356F7}"/>
              </a:ext>
            </a:extLst>
          </p:cNvPr>
          <p:cNvSpPr txBox="1"/>
          <p:nvPr/>
        </p:nvSpPr>
        <p:spPr>
          <a:xfrm>
            <a:off x="7122243" y="5085913"/>
            <a:ext cx="1015021" cy="755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[1</a:t>
            </a:r>
            <a:r>
              <a:rPr lang="ko-KR" altLang="en-US" sz="1000" dirty="0"/>
              <a:t>통</a:t>
            </a:r>
            <a:r>
              <a:rPr lang="en-US" altLang="ko-KR" sz="1000" dirty="0"/>
              <a:t>] 24,000</a:t>
            </a:r>
            <a:r>
              <a:rPr lang="ko-KR" altLang="en-US" sz="1000" dirty="0"/>
              <a:t>원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[2</a:t>
            </a:r>
            <a:r>
              <a:rPr lang="ko-KR" altLang="en-US" sz="1000" dirty="0"/>
              <a:t>통</a:t>
            </a:r>
            <a:r>
              <a:rPr lang="en-US" altLang="ko-KR" sz="1000" dirty="0"/>
              <a:t>] 48,000</a:t>
            </a:r>
            <a:r>
              <a:rPr lang="ko-KR" altLang="en-US" sz="1000" dirty="0"/>
              <a:t>원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[4</a:t>
            </a:r>
            <a:r>
              <a:rPr lang="ko-KR" altLang="en-US" sz="1000" dirty="0"/>
              <a:t>통</a:t>
            </a:r>
            <a:r>
              <a:rPr lang="en-US" altLang="ko-KR" sz="1000" dirty="0"/>
              <a:t>] 96,000</a:t>
            </a:r>
            <a:r>
              <a:rPr lang="ko-KR" altLang="en-US" sz="1000" dirty="0"/>
              <a:t>원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1802340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C58B4F5-B92A-3A73-0496-EF07C1A71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77" y="134225"/>
            <a:ext cx="800590" cy="393189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DABF4F3D-B914-429E-FEAE-641B95841D4F}"/>
              </a:ext>
            </a:extLst>
          </p:cNvPr>
          <p:cNvCxnSpPr/>
          <p:nvPr/>
        </p:nvCxnSpPr>
        <p:spPr>
          <a:xfrm>
            <a:off x="343949" y="527414"/>
            <a:ext cx="107058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7E2256-AAD4-D20B-5AEC-7A90196E74EA}"/>
              </a:ext>
            </a:extLst>
          </p:cNvPr>
          <p:cNvSpPr txBox="1"/>
          <p:nvPr/>
        </p:nvSpPr>
        <p:spPr>
          <a:xfrm>
            <a:off x="341633" y="260060"/>
            <a:ext cx="9172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/>
              <a:t>2. </a:t>
            </a:r>
            <a:r>
              <a:rPr lang="ko-KR" altLang="en-US" sz="1100" b="1" dirty="0"/>
              <a:t>제품소개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C8BAEE6-CFDD-3C92-49C2-8470EBFC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8" y="1814513"/>
            <a:ext cx="3568138" cy="368141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2FC9C0-5935-3D26-4934-AC4645444412}"/>
              </a:ext>
            </a:extLst>
          </p:cNvPr>
          <p:cNvSpPr txBox="1"/>
          <p:nvPr/>
        </p:nvSpPr>
        <p:spPr>
          <a:xfrm>
            <a:off x="6115050" y="1276350"/>
            <a:ext cx="2611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>
                <a:solidFill>
                  <a:srgbClr val="0070C0"/>
                </a:solidFill>
              </a:rPr>
              <a:t>우리 아이 장 건강 지킴이 프로젝트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9815C3E-C7C7-6F5E-72B0-DA13E63BC207}"/>
              </a:ext>
            </a:extLst>
          </p:cNvPr>
          <p:cNvSpPr txBox="1"/>
          <p:nvPr/>
        </p:nvSpPr>
        <p:spPr>
          <a:xfrm>
            <a:off x="6115050" y="1895148"/>
            <a:ext cx="821059" cy="1909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/>
              <a:t>제품명 </a:t>
            </a:r>
            <a:r>
              <a:rPr lang="en-US" altLang="ko-KR" sz="1000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섭취 방법 </a:t>
            </a:r>
            <a:r>
              <a:rPr lang="en-US" altLang="ko-KR" sz="1000" b="1" dirty="0"/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제품 특징 </a:t>
            </a:r>
            <a:r>
              <a:rPr lang="en-US" altLang="ko-KR" sz="1000" b="1" dirty="0"/>
              <a:t>:</a:t>
            </a:r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endParaRPr lang="en-US" altLang="ko-KR" sz="1000" b="1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추천 대상 </a:t>
            </a:r>
            <a:r>
              <a:rPr lang="en-US" altLang="ko-KR" sz="1000" b="1" dirty="0"/>
              <a:t>:</a:t>
            </a:r>
            <a:endParaRPr lang="ko-KR" altLang="en-US" sz="1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5DBB99F-5DC6-ADF7-5FA0-3DD243E5B74C}"/>
              </a:ext>
            </a:extLst>
          </p:cNvPr>
          <p:cNvSpPr txBox="1"/>
          <p:nvPr/>
        </p:nvSpPr>
        <p:spPr>
          <a:xfrm>
            <a:off x="7141293" y="1895148"/>
            <a:ext cx="2489784" cy="30634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dirty="0" err="1"/>
              <a:t>애플킨더</a:t>
            </a:r>
            <a:r>
              <a:rPr lang="ko-KR" altLang="en-US" sz="1000" dirty="0"/>
              <a:t> </a:t>
            </a:r>
            <a:r>
              <a:rPr lang="ko-KR" altLang="en-US" sz="1000" dirty="0" err="1"/>
              <a:t>튼튼</a:t>
            </a:r>
            <a:r>
              <a:rPr lang="ko-KR" altLang="en-US" sz="1000" dirty="0"/>
              <a:t> 유산균 프리미엄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1</a:t>
            </a:r>
            <a:r>
              <a:rPr lang="ko-KR" altLang="en-US" sz="1000" dirty="0"/>
              <a:t>일 </a:t>
            </a:r>
            <a:r>
              <a:rPr lang="en-US" altLang="ko-KR" sz="1000" dirty="0"/>
              <a:t>1</a:t>
            </a:r>
            <a:r>
              <a:rPr lang="ko-KR" altLang="en-US" sz="1000" dirty="0"/>
              <a:t>회 </a:t>
            </a:r>
            <a:r>
              <a:rPr lang="en-US" altLang="ko-KR" sz="1000" dirty="0"/>
              <a:t>1</a:t>
            </a:r>
            <a:r>
              <a:rPr lang="ko-KR" altLang="en-US" sz="1000" dirty="0"/>
              <a:t>포 섭취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장 건강을 위한 유산균 </a:t>
            </a:r>
            <a:r>
              <a:rPr lang="en-US" altLang="ko-KR" sz="1000" dirty="0"/>
              <a:t>5</a:t>
            </a:r>
            <a:r>
              <a:rPr lang="ko-KR" altLang="en-US" sz="1000" dirty="0"/>
              <a:t>억 보장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과학적 기술의 </a:t>
            </a:r>
            <a:r>
              <a:rPr lang="en-US" altLang="ko-KR" sz="1000" dirty="0"/>
              <a:t>DDS</a:t>
            </a:r>
            <a:r>
              <a:rPr lang="ko-KR" altLang="en-US" sz="1000" dirty="0"/>
              <a:t>생 유산균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성장기 필수 영양소 아연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나이아신</a:t>
            </a:r>
            <a:r>
              <a:rPr lang="ko-KR" altLang="en-US" sz="1000" dirty="0"/>
              <a:t> 함유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색소</a:t>
            </a:r>
            <a:r>
              <a:rPr lang="en-US" altLang="ko-KR" sz="1000" dirty="0"/>
              <a:t>, </a:t>
            </a:r>
            <a:r>
              <a:rPr lang="ko-KR" altLang="en-US" sz="1000" dirty="0"/>
              <a:t>향료</a:t>
            </a:r>
            <a:r>
              <a:rPr lang="en-US" altLang="ko-KR" sz="1000" dirty="0"/>
              <a:t>, </a:t>
            </a:r>
            <a:r>
              <a:rPr lang="ko-KR" altLang="en-US" sz="1000" dirty="0"/>
              <a:t>설탕 등 첨가물 無 첨가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아이가 잘 먹는 맛있는 </a:t>
            </a:r>
            <a:r>
              <a:rPr lang="ko-KR" altLang="en-US" sz="1000" dirty="0" err="1"/>
              <a:t>우유맛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장내 연동 운동이 필요한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건강한 장 건강을 원하는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배변 활동이 어려운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민감한 장을 가진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정상적인 면역기능이 필요한 아이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ko-KR" altLang="en-US" sz="1000" dirty="0"/>
              <a:t>성장기 어린이</a:t>
            </a:r>
            <a:endParaRPr lang="en-US" altLang="ko-KR" sz="1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9467B13-8BA1-CF61-3AD8-4053C43A3F8F}"/>
              </a:ext>
            </a:extLst>
          </p:cNvPr>
          <p:cNvSpPr txBox="1"/>
          <p:nvPr/>
        </p:nvSpPr>
        <p:spPr>
          <a:xfrm>
            <a:off x="6096000" y="5085913"/>
            <a:ext cx="821059" cy="293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/>
              <a:t>소비자가 </a:t>
            </a:r>
            <a:r>
              <a:rPr lang="en-US" altLang="ko-KR" sz="1000" b="1" dirty="0"/>
              <a:t>: </a:t>
            </a:r>
            <a:endParaRPr lang="ko-KR" altLang="en-US" sz="1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A2F5291-A84B-7802-B07F-81A2309EF68C}"/>
              </a:ext>
            </a:extLst>
          </p:cNvPr>
          <p:cNvSpPr txBox="1"/>
          <p:nvPr/>
        </p:nvSpPr>
        <p:spPr>
          <a:xfrm>
            <a:off x="7122243" y="5085913"/>
            <a:ext cx="1143262" cy="7550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dirty="0"/>
              <a:t>[1</a:t>
            </a:r>
            <a:r>
              <a:rPr lang="ko-KR" altLang="en-US" sz="1000" dirty="0"/>
              <a:t>박스</a:t>
            </a:r>
            <a:r>
              <a:rPr lang="en-US" altLang="ko-KR" sz="1000" dirty="0"/>
              <a:t>] 22,000</a:t>
            </a:r>
            <a:r>
              <a:rPr lang="ko-KR" altLang="en-US" sz="1000" dirty="0"/>
              <a:t>원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[2</a:t>
            </a:r>
            <a:r>
              <a:rPr lang="ko-KR" altLang="en-US" sz="1000" dirty="0"/>
              <a:t>박스</a:t>
            </a:r>
            <a:r>
              <a:rPr lang="en-US" altLang="ko-KR" sz="1000" dirty="0"/>
              <a:t>] 44,000</a:t>
            </a:r>
            <a:r>
              <a:rPr lang="ko-KR" altLang="en-US" sz="1000" dirty="0"/>
              <a:t>원</a:t>
            </a:r>
            <a:endParaRPr lang="en-US" altLang="ko-KR" sz="1000" dirty="0"/>
          </a:p>
          <a:p>
            <a:pPr>
              <a:lnSpc>
                <a:spcPct val="150000"/>
              </a:lnSpc>
            </a:pPr>
            <a:r>
              <a:rPr lang="en-US" altLang="ko-KR" sz="1000" dirty="0"/>
              <a:t>[4</a:t>
            </a:r>
            <a:r>
              <a:rPr lang="ko-KR" altLang="en-US" sz="1000" dirty="0"/>
              <a:t>박스</a:t>
            </a:r>
            <a:r>
              <a:rPr lang="en-US" altLang="ko-KR" sz="1000" dirty="0"/>
              <a:t>] 88,000</a:t>
            </a:r>
            <a:r>
              <a:rPr lang="ko-KR" altLang="en-US" sz="1000" dirty="0"/>
              <a:t>원</a:t>
            </a:r>
            <a:endParaRPr lang="en-US" altLang="ko-KR" sz="1000" dirty="0"/>
          </a:p>
        </p:txBody>
      </p:sp>
    </p:spTree>
    <p:extLst>
      <p:ext uri="{BB962C8B-B14F-4D97-AF65-F5344CB8AC3E}">
        <p14:creationId xmlns:p14="http://schemas.microsoft.com/office/powerpoint/2010/main" val="296048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7709F521-9229-E1AA-6556-A0EDC33C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777" y="134225"/>
            <a:ext cx="800590" cy="393189"/>
          </a:xfrm>
          <a:prstGeom prst="rect">
            <a:avLst/>
          </a:prstGeom>
        </p:spPr>
      </p:pic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FFDDA48E-F396-0346-C2FD-2FDCEC133836}"/>
              </a:ext>
            </a:extLst>
          </p:cNvPr>
          <p:cNvCxnSpPr/>
          <p:nvPr/>
        </p:nvCxnSpPr>
        <p:spPr>
          <a:xfrm>
            <a:off x="343949" y="527414"/>
            <a:ext cx="1070582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9567FDC-A4C9-EA6A-1CA7-93FBAD108964}"/>
              </a:ext>
            </a:extLst>
          </p:cNvPr>
          <p:cNvSpPr txBox="1"/>
          <p:nvPr/>
        </p:nvSpPr>
        <p:spPr>
          <a:xfrm>
            <a:off x="1351283" y="2641310"/>
            <a:ext cx="15343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감사합니다</a:t>
            </a:r>
            <a:r>
              <a:rPr lang="en-US" altLang="ko-KR" sz="2000" b="1" dirty="0"/>
              <a:t>.</a:t>
            </a:r>
            <a:endParaRPr lang="ko-KR" alt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6565A-DB6D-DC9B-91E2-57AD5D04DB5A}"/>
              </a:ext>
            </a:extLst>
          </p:cNvPr>
          <p:cNvSpPr txBox="1"/>
          <p:nvPr/>
        </p:nvSpPr>
        <p:spPr>
          <a:xfrm>
            <a:off x="8295008" y="5174960"/>
            <a:ext cx="2672526" cy="9905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000" b="1" dirty="0"/>
              <a:t>회사명 </a:t>
            </a:r>
            <a:r>
              <a:rPr lang="en-US" altLang="ko-KR" sz="1000" b="1" dirty="0"/>
              <a:t>: </a:t>
            </a:r>
            <a:r>
              <a:rPr lang="ko-KR" altLang="en-US" sz="1000" b="1" dirty="0"/>
              <a:t>팜스빌</a:t>
            </a:r>
            <a:endParaRPr lang="en-US" altLang="ko-KR" sz="1000" b="1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담당자 </a:t>
            </a:r>
            <a:r>
              <a:rPr lang="en-US" altLang="ko-KR" sz="1000" b="1" dirty="0"/>
              <a:t>: </a:t>
            </a:r>
            <a:r>
              <a:rPr lang="ko-KR" altLang="en-US" sz="1000" b="1" dirty="0" err="1"/>
              <a:t>이나인</a:t>
            </a:r>
            <a:r>
              <a:rPr lang="ko-KR" altLang="en-US" sz="1000" b="1" dirty="0"/>
              <a:t> 매니저</a:t>
            </a:r>
            <a:endParaRPr lang="en-US" altLang="ko-KR" sz="1000" b="1" dirty="0"/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연락처 </a:t>
            </a:r>
            <a:r>
              <a:rPr lang="en-US" altLang="ko-KR" sz="1000" b="1" dirty="0"/>
              <a:t>: 010-6558-4991 / 070-8676-1850</a:t>
            </a:r>
          </a:p>
          <a:p>
            <a:pPr>
              <a:lnSpc>
                <a:spcPct val="150000"/>
              </a:lnSpc>
            </a:pPr>
            <a:r>
              <a:rPr lang="ko-KR" altLang="en-US" sz="1000" b="1" dirty="0"/>
              <a:t>이메일 </a:t>
            </a:r>
            <a:r>
              <a:rPr lang="en-US" altLang="ko-KR" sz="1000" b="1" dirty="0"/>
              <a:t>: bmkt1@pharmsville.com</a:t>
            </a:r>
            <a:r>
              <a:rPr lang="en-US" altLang="ko-KR" sz="1000" b="0" i="0" dirty="0">
                <a:solidFill>
                  <a:srgbClr val="FFFFFF"/>
                </a:solidFill>
                <a:effectLst/>
                <a:latin typeface="NBG"/>
              </a:rPr>
              <a:t>.com</a:t>
            </a:r>
            <a:endParaRPr lang="ko-KR" alt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71021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384</Words>
  <Application>Microsoft Office PowerPoint</Application>
  <PresentationFormat>와이드스크린</PresentationFormat>
  <Paragraphs>77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NBG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팜스빌 Pharmsville.com</dc:creator>
  <cp:lastModifiedBy>팜스빌 Pharmsville.com</cp:lastModifiedBy>
  <cp:revision>34</cp:revision>
  <dcterms:created xsi:type="dcterms:W3CDTF">2022-08-08T23:37:20Z</dcterms:created>
  <dcterms:modified xsi:type="dcterms:W3CDTF">2023-01-09T05:43:59Z</dcterms:modified>
</cp:coreProperties>
</file>